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Merriweather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Merriweather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italic.fntdata"/><Relationship Id="rId25" Type="http://schemas.openxmlformats.org/officeDocument/2006/relationships/font" Target="fonts/Merriweather-bold.fntdata"/><Relationship Id="rId27" Type="http://schemas.openxmlformats.org/officeDocument/2006/relationships/font" Target="fonts/Merriweath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13966fc40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13966fc40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13966fc40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13966fc40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e1686b53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0e1686b53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e1686b53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e1686b53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e1686b53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e1686b53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e1686b531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e1686b531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e1686b53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e1686b53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e1686b531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e1686b531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e1686b531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e1686b531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travelibn.com/hawaii-geology#:~:text=Geology%20of%20the%20Hawaiian%20Islands&amp;text=A%20magnet%20for%20geologists%2C%20volcanologists,the%20history%20of%20our%20planet" TargetMode="External"/><Relationship Id="rId10" Type="http://schemas.openxmlformats.org/officeDocument/2006/relationships/hyperlink" Target="https://www.travelibn.com/hawaii-geology#:~:text=Geology%20of%20the%20Hawaiian%20Islands&amp;text=A%20magnet%20for%20geologists%2C%20volcanologists,the%20history%20of%20our%20planet" TargetMode="External"/><Relationship Id="rId13" Type="http://schemas.openxmlformats.org/officeDocument/2006/relationships/hyperlink" Target="https://www.mauiaccommodations.com/blog/20-quirky-facts-about-hawaii/" TargetMode="External"/><Relationship Id="rId12" Type="http://schemas.openxmlformats.org/officeDocument/2006/relationships/hyperlink" Target="https://www.hawaii-guide.com/content/posts/hawaii_geology_and_geography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whereig.com/usa/states/hawaii/" TargetMode="External"/><Relationship Id="rId4" Type="http://schemas.openxmlformats.org/officeDocument/2006/relationships/hyperlink" Target="https://health.hawaii.gov/prepare/natural-disasters/earthquakes/#:~:text=Volcanic%20activity%20in%20Hawaii%20makes,Big%20Island%20in%20May%202018" TargetMode="External"/><Relationship Id="rId9" Type="http://schemas.openxmlformats.org/officeDocument/2006/relationships/hyperlink" Target="https://www.travelibn.com/hawaii-geology#:~:text=Geology%20of%20the%20Hawaiian%20Islands&amp;text=A%20magnet%20for%20geologists%2C%20volcanologists,the%20history%20of%20our%20planet" TargetMode="External"/><Relationship Id="rId5" Type="http://schemas.openxmlformats.org/officeDocument/2006/relationships/hyperlink" Target="https://www.scientificamerican.com/article/volcano-letting-off-steam/" TargetMode="External"/><Relationship Id="rId6" Type="http://schemas.openxmlformats.org/officeDocument/2006/relationships/hyperlink" Target="https://www.travelibn.com/hawaii-geology#:~:text=Geology%20of%20the%20Hawaiian%20Islands&amp;text=A%20magnet%20for%20geologists%2C%20volcanologists,the%20history%20of%20our%20planet" TargetMode="External"/><Relationship Id="rId7" Type="http://schemas.openxmlformats.org/officeDocument/2006/relationships/hyperlink" Target="https://www.travelibn.com/hawaii-geology#:~:text=Geology%20of%20the%20Hawaiian%20Islands&amp;text=A%20magnet%20for%20geologists%2C%20volcanologists,the%20history%20of%20our%20planet" TargetMode="External"/><Relationship Id="rId8" Type="http://schemas.openxmlformats.org/officeDocument/2006/relationships/hyperlink" Target="https://www.travelibn.com/hawaii-geology#:~:text=Geology%20of%20the%20Hawaiian%20Islands&amp;text=A%20magnet%20for%20geologists%2C%20volcanologists,the%20history%20of%20our%20planet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en.wikipedia.org/wiki/Hawaiian_Islands" TargetMode="External"/><Relationship Id="rId4" Type="http://schemas.openxmlformats.org/officeDocument/2006/relationships/hyperlink" Target="https://oceanservice.noaa.gov/facts/hawaii.html" TargetMode="External"/><Relationship Id="rId5" Type="http://schemas.openxmlformats.org/officeDocument/2006/relationships/hyperlink" Target="https://www.smithsonianmag.com/travel/what-were-still-learning-about-hawaii-74730/" TargetMode="External"/><Relationship Id="rId6" Type="http://schemas.openxmlformats.org/officeDocument/2006/relationships/hyperlink" Target="https://www.americanoceans.org/facts/how-was-hawaii-formed/" TargetMode="External"/><Relationship Id="rId7" Type="http://schemas.openxmlformats.org/officeDocument/2006/relationships/hyperlink" Target="https://www.nationalgeographic.org/article/chain-islands-hawaiian-hot-spot/#:~:text=In%20the%20case%20of%20the,chain%20of%20islands%20to%20form" TargetMode="External"/><Relationship Id="rId8" Type="http://schemas.openxmlformats.org/officeDocument/2006/relationships/hyperlink" Target="https://haleakalacrater.com/legends-of-haleakala-maui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Hawaiian Islands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By Loz Mckenzie</a:t>
            </a:r>
            <a:endParaRPr sz="22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4775" y="539725"/>
            <a:ext cx="2947525" cy="240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Work Cited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Continued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4329425" y="0"/>
            <a:ext cx="48147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74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https://www.whereig.com/usa/states/hawaii/</a:t>
            </a:r>
            <a:endParaRPr b="1" sz="3174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174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https://health.hawaii.gov/prepare/natural-disasters/earthquakes/#:~:text=Volcanic%20activity%20in%20Hawaii%20makes,Big%20Island%20in%20May%202018</a:t>
            </a:r>
            <a:r>
              <a:rPr b="1" lang="en" sz="3174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b="1" sz="3174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174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https://www.scientificamerican.com/article/volcano-letting-off-steam/</a:t>
            </a:r>
            <a:endParaRPr b="1" sz="3174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174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https://www.travelibn.com/hawaii-geology#:~:text=Geology%20of%20the%20Hawaiian%20Islands&amp;text=A%20magnet%20for%</a:t>
            </a:r>
            <a:r>
              <a:rPr b="1" lang="en" sz="3174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20geologists</a:t>
            </a:r>
            <a:r>
              <a:rPr b="1" lang="en" sz="3174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%2C%</a:t>
            </a:r>
            <a:r>
              <a:rPr b="1" lang="en" sz="3174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9"/>
              </a:rPr>
              <a:t>20volcanologists</a:t>
            </a:r>
            <a:r>
              <a:rPr b="1" lang="en" sz="3174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10"/>
              </a:rPr>
              <a:t>,the%20history%20of%20our%</a:t>
            </a:r>
            <a:r>
              <a:rPr b="1" lang="en" sz="3174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11"/>
              </a:rPr>
              <a:t>20planet</a:t>
            </a:r>
            <a:r>
              <a:rPr b="1" lang="en" sz="3174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b="1" sz="3174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174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12"/>
              </a:rPr>
              <a:t>https://www.hawaii-guide.com/content/posts/hawaii_geology_and_geography</a:t>
            </a:r>
            <a:endParaRPr b="1" sz="3174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174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13"/>
              </a:rPr>
              <a:t>https://www.mauiaccommodations.com/blog/20-quirky-facts-about-hawaii/</a:t>
            </a:r>
            <a:endParaRPr b="1" sz="3174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1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Where were the Hawaiian Islands formed?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Hawaii</a:t>
            </a:r>
            <a:endParaRPr sz="40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25" y="500925"/>
            <a:ext cx="3706500" cy="13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How Hawaiian Islands were formed?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Formed 30 million years ago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Hotspots 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Volcanoes 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Underwater </a:t>
            </a: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volcanoes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Lava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00" y="2199625"/>
            <a:ext cx="3846724" cy="208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25" y="500925"/>
            <a:ext cx="3706500" cy="16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What plate created the Hawaiian Islands?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Pacific Plate 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 Hotspot 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Pacific Plate can make more Hawaiian islands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88" y="1516050"/>
            <a:ext cx="4252975" cy="249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Where can you find Hawaii Islands?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USA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2100 miles southwest from America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Pacific Ocean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Oceania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80625"/>
            <a:ext cx="4318801" cy="316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What activities are going on in Hawaii?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644675" y="500925"/>
            <a:ext cx="4166400" cy="46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Volcanoes </a:t>
            </a:r>
            <a:endParaRPr sz="24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Hawaii can’t have earthquakes</a:t>
            </a:r>
            <a:endParaRPr sz="24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The volcanoes can </a:t>
            </a:r>
            <a:r>
              <a:rPr lang="en" sz="24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create</a:t>
            </a:r>
            <a:r>
              <a:rPr lang="en" sz="24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 new islands </a:t>
            </a:r>
            <a:endParaRPr sz="24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The volcanoes can erupt at any time </a:t>
            </a:r>
            <a:endParaRPr sz="24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59600"/>
            <a:ext cx="4292426" cy="318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Do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geologists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study Hawaiian Islands?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Volcanologists study </a:t>
            </a: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volcanoes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The chain of </a:t>
            </a: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volcanic</a:t>
            </a: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islands </a:t>
            </a: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appearing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Geologists study the Pacific Ocean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225" y="1660900"/>
            <a:ext cx="4590223" cy="348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5 interesting Facts about Hawaiian Islands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4310925" y="0"/>
            <a:ext cx="48330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Mount Haleakala is the largest dormant volcano 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Two official </a:t>
            </a: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languages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Many volcanoes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Surfing invented 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Lato"/>
              <a:buChar char="●"/>
            </a:pPr>
            <a:r>
              <a:rPr lang="en" sz="2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You can mail a coconut </a:t>
            </a:r>
            <a:endParaRPr sz="2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25" y="2435783"/>
            <a:ext cx="3936500" cy="2296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Cited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4644675" y="107475"/>
            <a:ext cx="4166400" cy="50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5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https://en.wikipedia.org/wiki/Hawaiian_Islands</a:t>
            </a:r>
            <a:endParaRPr b="1" sz="375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75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https://oceanservice.noaa.gov/facts/hawaii.html</a:t>
            </a:r>
            <a:endParaRPr b="1" sz="375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75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https://www.smithsonianmag.com/travel/what-were-still-learning-about-hawaii-74730/</a:t>
            </a:r>
            <a:endParaRPr b="1" sz="375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75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https://www.americanoceans.org/facts/how-was-hawaii-formed/</a:t>
            </a:r>
            <a:endParaRPr b="1" sz="375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75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https://www.nationalgeographic.org/article/chain-islands-hawaiian-hot-spot/#:~:text=In%20the%20case%20of%20the,chain%20of%20islands%20to%20form</a:t>
            </a:r>
            <a:r>
              <a:rPr b="1" lang="en" sz="375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b="1" sz="375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75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Google Image Search</a:t>
            </a:r>
            <a:endParaRPr b="1" sz="375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75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8"/>
              </a:rPr>
              <a:t>https://haleakalacrater.com/legends-of-haleakala-maui/</a:t>
            </a:r>
            <a:endParaRPr b="1" sz="375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750" u="sng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